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90ECD-2410-4231-BE5E-9100D739C9F8}" v="1" dt="2018-05-29T21:27:35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6AFE4-027A-4D79-969C-03450C2E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32D9B-B7C0-4921-96E5-B2837A72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D5EFC-5556-49CD-8431-7FE5F618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EFBA4-268E-47C3-B206-DCD16B43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6254E-0779-42B6-82C9-BEE4FC665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9318B-22A1-49B4-899D-F0416C22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ECFED-0983-4097-95AE-23E1CE3AE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E0B7D-D0BF-4168-B1B9-43B29B2C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A0429-3A10-4207-8985-483E219A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B7EDD-4987-4164-A51F-9186C812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Core and </a:t>
            </a:r>
            <a:r>
              <a:rPr lang="en-US" altLang="zh-CN"/>
              <a:t>Windows Forms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F3CF7-35C1-46C6-A115-E99D540D8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FFE1-3BAF-46F6-8561-3328D3B9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96E14-46B8-4B95-9435-89397CCFA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2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3421C-19C7-4954-AA32-1B0A24D5F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5A1F6-0536-43D8-A968-D9BC6CE6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F3E93-2774-4F46-8FD8-CA91193F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A2526-3470-4C55-B7F2-C6806F3F2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3F4AC-B92B-4E6B-90C0-DD377180F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8275C-6B2B-481A-8E16-A3A27B95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4E6CC-18A0-4342-A20C-38EA3047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E570-1D19-4429-B211-C5DAEDE1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BE896-2D1A-4175-95A7-5B41F21AB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2E2EB-A596-4A88-A8A2-A60CB270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6B969-824A-41AF-9C61-F67F161F6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3AF08-002F-4247-B21D-5E6A55B1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Props1.xml><?xml version="1.0" encoding="utf-8"?>
<ds:datastoreItem xmlns:ds="http://schemas.openxmlformats.org/officeDocument/2006/customXml" ds:itemID="{8119D180-0D88-49F1-9688-9C4C15400760}"/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36b79560-219e-43cb-a774-bdbf1a649d20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da33d2f-ba4e-4f1c-9517-62627b8df722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17</TotalTime>
  <Words>11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Consolas</vt:lpstr>
      <vt:lpstr>Segoe UI</vt:lpstr>
      <vt:lpstr>Office Theme</vt:lpstr>
      <vt:lpstr>Insider Dev Tour 2018</vt:lpstr>
      <vt:lpstr>.NET Core and Windows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2</cp:revision>
  <dcterms:created xsi:type="dcterms:W3CDTF">2018-05-29T17:52:59Z</dcterms:created>
  <dcterms:modified xsi:type="dcterms:W3CDTF">2018-05-29T21:45:42Z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28000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